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B17D30-42F2-4B7F-BF34-49ABF34A8003}" v="49" dt="2025-08-09T08:04:54.5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kadesan S" userId="83a4cdcb4e17f3a6" providerId="LiveId" clId="{BCB17D30-42F2-4B7F-BF34-49ABF34A8003}"/>
    <pc:docChg chg="undo custSel addSld delSld modSld">
      <pc:chgData name="Venkadesan S" userId="83a4cdcb4e17f3a6" providerId="LiveId" clId="{BCB17D30-42F2-4B7F-BF34-49ABF34A8003}" dt="2025-08-09T08:05:49.346" v="617" actId="255"/>
      <pc:docMkLst>
        <pc:docMk/>
      </pc:docMkLst>
      <pc:sldChg chg="addSp delSp modSp new mod">
        <pc:chgData name="Venkadesan S" userId="83a4cdcb4e17f3a6" providerId="LiveId" clId="{BCB17D30-42F2-4B7F-BF34-49ABF34A8003}" dt="2025-08-09T08:04:54.526" v="610" actId="1076"/>
        <pc:sldMkLst>
          <pc:docMk/>
          <pc:sldMk cId="2808589705" sldId="258"/>
        </pc:sldMkLst>
        <pc:spChg chg="del">
          <ac:chgData name="Venkadesan S" userId="83a4cdcb4e17f3a6" providerId="LiveId" clId="{BCB17D30-42F2-4B7F-BF34-49ABF34A8003}" dt="2025-08-09T06:05:47.070" v="1" actId="478"/>
          <ac:spMkLst>
            <pc:docMk/>
            <pc:sldMk cId="2808589705" sldId="258"/>
            <ac:spMk id="2" creationId="{8C275E70-AE99-D739-9BB0-B50CF087675D}"/>
          </ac:spMkLst>
        </pc:spChg>
        <pc:spChg chg="del">
          <ac:chgData name="Venkadesan S" userId="83a4cdcb4e17f3a6" providerId="LiveId" clId="{BCB17D30-42F2-4B7F-BF34-49ABF34A8003}" dt="2025-08-09T06:05:50.547" v="2" actId="478"/>
          <ac:spMkLst>
            <pc:docMk/>
            <pc:sldMk cId="2808589705" sldId="258"/>
            <ac:spMk id="3" creationId="{50EAA5A6-3227-EE8E-177B-C3C36A2055F7}"/>
          </ac:spMkLst>
        </pc:spChg>
        <pc:spChg chg="add mod">
          <ac:chgData name="Venkadesan S" userId="83a4cdcb4e17f3a6" providerId="LiveId" clId="{BCB17D30-42F2-4B7F-BF34-49ABF34A8003}" dt="2025-08-09T06:23:33.136" v="48" actId="20577"/>
          <ac:spMkLst>
            <pc:docMk/>
            <pc:sldMk cId="2808589705" sldId="258"/>
            <ac:spMk id="6" creationId="{1800AED1-BE33-EE4B-3712-C384BD9275DB}"/>
          </ac:spMkLst>
        </pc:spChg>
        <pc:picChg chg="add del mod">
          <ac:chgData name="Venkadesan S" userId="83a4cdcb4e17f3a6" providerId="LiveId" clId="{BCB17D30-42F2-4B7F-BF34-49ABF34A8003}" dt="2025-08-09T08:04:32.999" v="607" actId="478"/>
          <ac:picMkLst>
            <pc:docMk/>
            <pc:sldMk cId="2808589705" sldId="258"/>
            <ac:picMk id="5" creationId="{839EB192-FA74-8E48-DA40-0DF92380F4AB}"/>
          </ac:picMkLst>
        </pc:picChg>
        <pc:picChg chg="add mod">
          <ac:chgData name="Venkadesan S" userId="83a4cdcb4e17f3a6" providerId="LiveId" clId="{BCB17D30-42F2-4B7F-BF34-49ABF34A8003}" dt="2025-08-09T08:04:54.526" v="610" actId="1076"/>
          <ac:picMkLst>
            <pc:docMk/>
            <pc:sldMk cId="2808589705" sldId="258"/>
            <ac:picMk id="1026" creationId="{855E36B4-C94C-EC99-BF48-51F851AFCE02}"/>
          </ac:picMkLst>
        </pc:picChg>
      </pc:sldChg>
      <pc:sldChg chg="addSp delSp modSp new mod">
        <pc:chgData name="Venkadesan S" userId="83a4cdcb4e17f3a6" providerId="LiveId" clId="{BCB17D30-42F2-4B7F-BF34-49ABF34A8003}" dt="2025-08-09T08:05:49.346" v="617" actId="255"/>
        <pc:sldMkLst>
          <pc:docMk/>
          <pc:sldMk cId="1911753159" sldId="259"/>
        </pc:sldMkLst>
        <pc:spChg chg="del">
          <ac:chgData name="Venkadesan S" userId="83a4cdcb4e17f3a6" providerId="LiveId" clId="{BCB17D30-42F2-4B7F-BF34-49ABF34A8003}" dt="2025-08-09T06:23:50.945" v="52" actId="478"/>
          <ac:spMkLst>
            <pc:docMk/>
            <pc:sldMk cId="1911753159" sldId="259"/>
            <ac:spMk id="2" creationId="{F0E24399-313A-0844-5523-69A69FFD0D2B}"/>
          </ac:spMkLst>
        </pc:spChg>
        <pc:spChg chg="del">
          <ac:chgData name="Venkadesan S" userId="83a4cdcb4e17f3a6" providerId="LiveId" clId="{BCB17D30-42F2-4B7F-BF34-49ABF34A8003}" dt="2025-08-09T06:23:49.400" v="51" actId="478"/>
          <ac:spMkLst>
            <pc:docMk/>
            <pc:sldMk cId="1911753159" sldId="259"/>
            <ac:spMk id="3" creationId="{4541DCFA-5BC1-5E87-C528-428923719619}"/>
          </ac:spMkLst>
        </pc:spChg>
        <pc:spChg chg="add del mod">
          <ac:chgData name="Venkadesan S" userId="83a4cdcb4e17f3a6" providerId="LiveId" clId="{BCB17D30-42F2-4B7F-BF34-49ABF34A8003}" dt="2025-08-09T06:29:55.109" v="55"/>
          <ac:spMkLst>
            <pc:docMk/>
            <pc:sldMk cId="1911753159" sldId="259"/>
            <ac:spMk id="4" creationId="{D0F95063-9D9B-C1BA-A9C9-56E6EF5985EC}"/>
          </ac:spMkLst>
        </pc:spChg>
        <pc:spChg chg="add del mod">
          <ac:chgData name="Venkadesan S" userId="83a4cdcb4e17f3a6" providerId="LiveId" clId="{BCB17D30-42F2-4B7F-BF34-49ABF34A8003}" dt="2025-08-09T06:47:10.276" v="254" actId="478"/>
          <ac:spMkLst>
            <pc:docMk/>
            <pc:sldMk cId="1911753159" sldId="259"/>
            <ac:spMk id="5" creationId="{D1BEC7A3-422B-0B4D-4C15-30453E87BEE0}"/>
          </ac:spMkLst>
        </pc:spChg>
        <pc:spChg chg="add mod">
          <ac:chgData name="Venkadesan S" userId="83a4cdcb4e17f3a6" providerId="LiveId" clId="{BCB17D30-42F2-4B7F-BF34-49ABF34A8003}" dt="2025-08-09T08:05:49.346" v="617" actId="255"/>
          <ac:spMkLst>
            <pc:docMk/>
            <pc:sldMk cId="1911753159" sldId="259"/>
            <ac:spMk id="6" creationId="{9661D37D-B2AF-48E6-5C06-65538CAAF1C0}"/>
          </ac:spMkLst>
        </pc:spChg>
      </pc:sldChg>
      <pc:sldChg chg="addSp delSp modSp new mod">
        <pc:chgData name="Venkadesan S" userId="83a4cdcb4e17f3a6" providerId="LiveId" clId="{BCB17D30-42F2-4B7F-BF34-49ABF34A8003}" dt="2025-08-09T06:52:40.785" v="273" actId="14100"/>
        <pc:sldMkLst>
          <pc:docMk/>
          <pc:sldMk cId="2277042563" sldId="260"/>
        </pc:sldMkLst>
        <pc:spChg chg="del mod">
          <ac:chgData name="Venkadesan S" userId="83a4cdcb4e17f3a6" providerId="LiveId" clId="{BCB17D30-42F2-4B7F-BF34-49ABF34A8003}" dt="2025-08-09T06:47:48.529" v="259" actId="478"/>
          <ac:spMkLst>
            <pc:docMk/>
            <pc:sldMk cId="2277042563" sldId="260"/>
            <ac:spMk id="2" creationId="{E4D042F3-9AE3-4E3E-4FD8-1082C7C12062}"/>
          </ac:spMkLst>
        </pc:spChg>
        <pc:spChg chg="del">
          <ac:chgData name="Venkadesan S" userId="83a4cdcb4e17f3a6" providerId="LiveId" clId="{BCB17D30-42F2-4B7F-BF34-49ABF34A8003}" dt="2025-08-09T06:35:04.023" v="100" actId="478"/>
          <ac:spMkLst>
            <pc:docMk/>
            <pc:sldMk cId="2277042563" sldId="260"/>
            <ac:spMk id="3" creationId="{937CD5AE-7CB0-D066-1DFE-50A958939EE9}"/>
          </ac:spMkLst>
        </pc:spChg>
        <pc:spChg chg="add mod">
          <ac:chgData name="Venkadesan S" userId="83a4cdcb4e17f3a6" providerId="LiveId" clId="{BCB17D30-42F2-4B7F-BF34-49ABF34A8003}" dt="2025-08-09T06:52:40.785" v="273" actId="14100"/>
          <ac:spMkLst>
            <pc:docMk/>
            <pc:sldMk cId="2277042563" sldId="260"/>
            <ac:spMk id="5" creationId="{A4CF2D53-CB72-6F4B-C223-5FD87F944FDC}"/>
          </ac:spMkLst>
        </pc:spChg>
        <pc:graphicFrameChg chg="add mod modGraphic">
          <ac:chgData name="Venkadesan S" userId="83a4cdcb4e17f3a6" providerId="LiveId" clId="{BCB17D30-42F2-4B7F-BF34-49ABF34A8003}" dt="2025-08-09T06:39:43.719" v="236" actId="122"/>
          <ac:graphicFrameMkLst>
            <pc:docMk/>
            <pc:sldMk cId="2277042563" sldId="260"/>
            <ac:graphicFrameMk id="4" creationId="{DA6737FD-D9C6-D35A-D7CC-9F932E1A908F}"/>
          </ac:graphicFrameMkLst>
        </pc:graphicFrameChg>
      </pc:sldChg>
      <pc:sldChg chg="addSp delSp modSp new mod">
        <pc:chgData name="Venkadesan S" userId="83a4cdcb4e17f3a6" providerId="LiveId" clId="{BCB17D30-42F2-4B7F-BF34-49ABF34A8003}" dt="2025-08-09T06:46:17.671" v="251" actId="12"/>
        <pc:sldMkLst>
          <pc:docMk/>
          <pc:sldMk cId="1579845886" sldId="261"/>
        </pc:sldMkLst>
        <pc:spChg chg="del">
          <ac:chgData name="Venkadesan S" userId="83a4cdcb4e17f3a6" providerId="LiveId" clId="{BCB17D30-42F2-4B7F-BF34-49ABF34A8003}" dt="2025-08-09T06:44:50.600" v="239" actId="478"/>
          <ac:spMkLst>
            <pc:docMk/>
            <pc:sldMk cId="1579845886" sldId="261"/>
            <ac:spMk id="2" creationId="{8969FCD9-A284-9D58-5C35-2506CA78C909}"/>
          </ac:spMkLst>
        </pc:spChg>
        <pc:spChg chg="del">
          <ac:chgData name="Venkadesan S" userId="83a4cdcb4e17f3a6" providerId="LiveId" clId="{BCB17D30-42F2-4B7F-BF34-49ABF34A8003}" dt="2025-08-09T06:44:48.843" v="238" actId="478"/>
          <ac:spMkLst>
            <pc:docMk/>
            <pc:sldMk cId="1579845886" sldId="261"/>
            <ac:spMk id="3" creationId="{E1D49C5E-DFB3-5F67-F4B7-C0633FC6B28B}"/>
          </ac:spMkLst>
        </pc:spChg>
        <pc:spChg chg="add mod">
          <ac:chgData name="Venkadesan S" userId="83a4cdcb4e17f3a6" providerId="LiveId" clId="{BCB17D30-42F2-4B7F-BF34-49ABF34A8003}" dt="2025-08-09T06:46:17.671" v="251" actId="12"/>
          <ac:spMkLst>
            <pc:docMk/>
            <pc:sldMk cId="1579845886" sldId="261"/>
            <ac:spMk id="4" creationId="{5BEF437C-06BC-CD4E-8F95-F7F15848C6FB}"/>
          </ac:spMkLst>
        </pc:spChg>
      </pc:sldChg>
      <pc:sldChg chg="addSp delSp modSp new mod">
        <pc:chgData name="Venkadesan S" userId="83a4cdcb4e17f3a6" providerId="LiveId" clId="{BCB17D30-42F2-4B7F-BF34-49ABF34A8003}" dt="2025-08-09T06:51:52.220" v="272" actId="14100"/>
        <pc:sldMkLst>
          <pc:docMk/>
          <pc:sldMk cId="2737746341" sldId="262"/>
        </pc:sldMkLst>
        <pc:spChg chg="del">
          <ac:chgData name="Venkadesan S" userId="83a4cdcb4e17f3a6" providerId="LiveId" clId="{BCB17D30-42F2-4B7F-BF34-49ABF34A8003}" dt="2025-08-09T06:51:33.366" v="268" actId="478"/>
          <ac:spMkLst>
            <pc:docMk/>
            <pc:sldMk cId="2737746341" sldId="262"/>
            <ac:spMk id="2" creationId="{1C517C91-80B1-74BC-3373-2A1789A47A7A}"/>
          </ac:spMkLst>
        </pc:spChg>
        <pc:spChg chg="del">
          <ac:chgData name="Venkadesan S" userId="83a4cdcb4e17f3a6" providerId="LiveId" clId="{BCB17D30-42F2-4B7F-BF34-49ABF34A8003}" dt="2025-08-09T06:51:36.064" v="269" actId="478"/>
          <ac:spMkLst>
            <pc:docMk/>
            <pc:sldMk cId="2737746341" sldId="262"/>
            <ac:spMk id="3" creationId="{EA0608D2-65E1-31B4-6CCF-0A94FED6E7D7}"/>
          </ac:spMkLst>
        </pc:spChg>
        <pc:picChg chg="add mod">
          <ac:chgData name="Venkadesan S" userId="83a4cdcb4e17f3a6" providerId="LiveId" clId="{BCB17D30-42F2-4B7F-BF34-49ABF34A8003}" dt="2025-08-09T06:51:52.220" v="272" actId="14100"/>
          <ac:picMkLst>
            <pc:docMk/>
            <pc:sldMk cId="2737746341" sldId="262"/>
            <ac:picMk id="5" creationId="{F2356DFB-6B0A-EB9A-EE5C-48189015EBE4}"/>
          </ac:picMkLst>
        </pc:picChg>
      </pc:sldChg>
      <pc:sldChg chg="addSp delSp modSp new mod">
        <pc:chgData name="Venkadesan S" userId="83a4cdcb4e17f3a6" providerId="LiveId" clId="{BCB17D30-42F2-4B7F-BF34-49ABF34A8003}" dt="2025-08-09T07:18:46.901" v="317" actId="1076"/>
        <pc:sldMkLst>
          <pc:docMk/>
          <pc:sldMk cId="1496924486" sldId="263"/>
        </pc:sldMkLst>
        <pc:spChg chg="del mod">
          <ac:chgData name="Venkadesan S" userId="83a4cdcb4e17f3a6" providerId="LiveId" clId="{BCB17D30-42F2-4B7F-BF34-49ABF34A8003}" dt="2025-08-09T07:15:09.570" v="285" actId="478"/>
          <ac:spMkLst>
            <pc:docMk/>
            <pc:sldMk cId="1496924486" sldId="263"/>
            <ac:spMk id="2" creationId="{C8AB8A7B-64C7-0EE6-3DD6-31B77B3DF676}"/>
          </ac:spMkLst>
        </pc:spChg>
        <pc:spChg chg="del">
          <ac:chgData name="Venkadesan S" userId="83a4cdcb4e17f3a6" providerId="LiveId" clId="{BCB17D30-42F2-4B7F-BF34-49ABF34A8003}" dt="2025-08-09T07:15:13.323" v="287" actId="478"/>
          <ac:spMkLst>
            <pc:docMk/>
            <pc:sldMk cId="1496924486" sldId="263"/>
            <ac:spMk id="3" creationId="{FB48168C-074A-7D9C-D8C5-FEA7524C4B73}"/>
          </ac:spMkLst>
        </pc:spChg>
        <pc:spChg chg="add del mod">
          <ac:chgData name="Venkadesan S" userId="83a4cdcb4e17f3a6" providerId="LiveId" clId="{BCB17D30-42F2-4B7F-BF34-49ABF34A8003}" dt="2025-08-09T07:15:11.301" v="286" actId="478"/>
          <ac:spMkLst>
            <pc:docMk/>
            <pc:sldMk cId="1496924486" sldId="263"/>
            <ac:spMk id="5" creationId="{A90BF3E4-8406-8984-25E6-9BA1C297B1F9}"/>
          </ac:spMkLst>
        </pc:spChg>
        <pc:spChg chg="add mod">
          <ac:chgData name="Venkadesan S" userId="83a4cdcb4e17f3a6" providerId="LiveId" clId="{BCB17D30-42F2-4B7F-BF34-49ABF34A8003}" dt="2025-08-09T07:16:36.034" v="310" actId="20577"/>
          <ac:spMkLst>
            <pc:docMk/>
            <pc:sldMk cId="1496924486" sldId="263"/>
            <ac:spMk id="6" creationId="{04602977-DB71-CE58-24B2-7506DEE711F6}"/>
          </ac:spMkLst>
        </pc:spChg>
        <pc:picChg chg="add mod">
          <ac:chgData name="Venkadesan S" userId="83a4cdcb4e17f3a6" providerId="LiveId" clId="{BCB17D30-42F2-4B7F-BF34-49ABF34A8003}" dt="2025-08-09T07:18:19.672" v="313" actId="14100"/>
          <ac:picMkLst>
            <pc:docMk/>
            <pc:sldMk cId="1496924486" sldId="263"/>
            <ac:picMk id="8" creationId="{B177855F-C675-2E17-6F9F-F576EC886ED5}"/>
          </ac:picMkLst>
        </pc:picChg>
        <pc:picChg chg="add mod">
          <ac:chgData name="Venkadesan S" userId="83a4cdcb4e17f3a6" providerId="LiveId" clId="{BCB17D30-42F2-4B7F-BF34-49ABF34A8003}" dt="2025-08-09T07:18:46.901" v="317" actId="1076"/>
          <ac:picMkLst>
            <pc:docMk/>
            <pc:sldMk cId="1496924486" sldId="263"/>
            <ac:picMk id="10" creationId="{5B8AD941-375C-A7E6-B918-AEF7E6162C6F}"/>
          </ac:picMkLst>
        </pc:picChg>
      </pc:sldChg>
      <pc:sldChg chg="addSp delSp modSp new mod">
        <pc:chgData name="Venkadesan S" userId="83a4cdcb4e17f3a6" providerId="LiveId" clId="{BCB17D30-42F2-4B7F-BF34-49ABF34A8003}" dt="2025-08-09T07:25:42.618" v="383" actId="1076"/>
        <pc:sldMkLst>
          <pc:docMk/>
          <pc:sldMk cId="163455446" sldId="264"/>
        </pc:sldMkLst>
        <pc:spChg chg="del">
          <ac:chgData name="Venkadesan S" userId="83a4cdcb4e17f3a6" providerId="LiveId" clId="{BCB17D30-42F2-4B7F-BF34-49ABF34A8003}" dt="2025-08-09T07:20:24.796" v="319" actId="478"/>
          <ac:spMkLst>
            <pc:docMk/>
            <pc:sldMk cId="163455446" sldId="264"/>
            <ac:spMk id="2" creationId="{6088187A-745B-ED68-78D6-FA106E6D2806}"/>
          </ac:spMkLst>
        </pc:spChg>
        <pc:spChg chg="del">
          <ac:chgData name="Venkadesan S" userId="83a4cdcb4e17f3a6" providerId="LiveId" clId="{BCB17D30-42F2-4B7F-BF34-49ABF34A8003}" dt="2025-08-09T07:20:27.086" v="320" actId="478"/>
          <ac:spMkLst>
            <pc:docMk/>
            <pc:sldMk cId="163455446" sldId="264"/>
            <ac:spMk id="3" creationId="{A1DBC889-F57E-F3DD-C1A3-170E416B9C34}"/>
          </ac:spMkLst>
        </pc:spChg>
        <pc:spChg chg="add mod">
          <ac:chgData name="Venkadesan S" userId="83a4cdcb4e17f3a6" providerId="LiveId" clId="{BCB17D30-42F2-4B7F-BF34-49ABF34A8003}" dt="2025-08-09T07:21:01.898" v="355" actId="113"/>
          <ac:spMkLst>
            <pc:docMk/>
            <pc:sldMk cId="163455446" sldId="264"/>
            <ac:spMk id="4" creationId="{0CB047BC-5ADB-7177-4301-186B1F414B48}"/>
          </ac:spMkLst>
        </pc:spChg>
        <pc:picChg chg="add del mod">
          <ac:chgData name="Venkadesan S" userId="83a4cdcb4e17f3a6" providerId="LiveId" clId="{BCB17D30-42F2-4B7F-BF34-49ABF34A8003}" dt="2025-08-09T07:24:37.421" v="372" actId="478"/>
          <ac:picMkLst>
            <pc:docMk/>
            <pc:sldMk cId="163455446" sldId="264"/>
            <ac:picMk id="6" creationId="{3128867F-51C4-3203-316A-7A544AF6D10F}"/>
          </ac:picMkLst>
        </pc:picChg>
        <pc:picChg chg="add mod">
          <ac:chgData name="Venkadesan S" userId="83a4cdcb4e17f3a6" providerId="LiveId" clId="{BCB17D30-42F2-4B7F-BF34-49ABF34A8003}" dt="2025-08-09T07:25:27.745" v="378" actId="14100"/>
          <ac:picMkLst>
            <pc:docMk/>
            <pc:sldMk cId="163455446" sldId="264"/>
            <ac:picMk id="8" creationId="{F1C3CB72-0483-301D-365A-7A5D7EE8401A}"/>
          </ac:picMkLst>
        </pc:picChg>
        <pc:picChg chg="add mod">
          <ac:chgData name="Venkadesan S" userId="83a4cdcb4e17f3a6" providerId="LiveId" clId="{BCB17D30-42F2-4B7F-BF34-49ABF34A8003}" dt="2025-08-09T07:25:42.618" v="383" actId="1076"/>
          <ac:picMkLst>
            <pc:docMk/>
            <pc:sldMk cId="163455446" sldId="264"/>
            <ac:picMk id="10" creationId="{71547BB7-3BD9-16A5-9D98-383A56243F40}"/>
          </ac:picMkLst>
        </pc:picChg>
      </pc:sldChg>
      <pc:sldChg chg="addSp delSp modSp new mod">
        <pc:chgData name="Venkadesan S" userId="83a4cdcb4e17f3a6" providerId="LiveId" clId="{BCB17D30-42F2-4B7F-BF34-49ABF34A8003}" dt="2025-08-09T07:26:31.505" v="389" actId="1076"/>
        <pc:sldMkLst>
          <pc:docMk/>
          <pc:sldMk cId="3704547978" sldId="265"/>
        </pc:sldMkLst>
        <pc:spChg chg="del">
          <ac:chgData name="Venkadesan S" userId="83a4cdcb4e17f3a6" providerId="LiveId" clId="{BCB17D30-42F2-4B7F-BF34-49ABF34A8003}" dt="2025-08-09T07:21:25.415" v="361" actId="478"/>
          <ac:spMkLst>
            <pc:docMk/>
            <pc:sldMk cId="3704547978" sldId="265"/>
            <ac:spMk id="2" creationId="{6EE7C344-C036-9B42-9A36-1B3A824C2B54}"/>
          </ac:spMkLst>
        </pc:spChg>
        <pc:spChg chg="del">
          <ac:chgData name="Venkadesan S" userId="83a4cdcb4e17f3a6" providerId="LiveId" clId="{BCB17D30-42F2-4B7F-BF34-49ABF34A8003}" dt="2025-08-09T07:21:22.777" v="360" actId="478"/>
          <ac:spMkLst>
            <pc:docMk/>
            <pc:sldMk cId="3704547978" sldId="265"/>
            <ac:spMk id="3" creationId="{D45634B6-3E32-6567-1D60-C578D1D51FC5}"/>
          </ac:spMkLst>
        </pc:spChg>
        <pc:picChg chg="add del mod">
          <ac:chgData name="Venkadesan S" userId="83a4cdcb4e17f3a6" providerId="LiveId" clId="{BCB17D30-42F2-4B7F-BF34-49ABF34A8003}" dt="2025-08-09T07:26:17.708" v="385" actId="478"/>
          <ac:picMkLst>
            <pc:docMk/>
            <pc:sldMk cId="3704547978" sldId="265"/>
            <ac:picMk id="5" creationId="{13E00E11-A626-8D1E-62C1-EC3A2A914D66}"/>
          </ac:picMkLst>
        </pc:picChg>
        <pc:picChg chg="add mod">
          <ac:chgData name="Venkadesan S" userId="83a4cdcb4e17f3a6" providerId="LiveId" clId="{BCB17D30-42F2-4B7F-BF34-49ABF34A8003}" dt="2025-08-09T07:26:31.505" v="389" actId="1076"/>
          <ac:picMkLst>
            <pc:docMk/>
            <pc:sldMk cId="3704547978" sldId="265"/>
            <ac:picMk id="7" creationId="{1690A03B-BE8B-6AC3-CB7D-0A1B7EED2A0A}"/>
          </ac:picMkLst>
        </pc:picChg>
      </pc:sldChg>
      <pc:sldChg chg="addSp delSp modSp new mod">
        <pc:chgData name="Venkadesan S" userId="83a4cdcb4e17f3a6" providerId="LiveId" clId="{BCB17D30-42F2-4B7F-BF34-49ABF34A8003}" dt="2025-08-09T07:27:08.620" v="394" actId="1076"/>
        <pc:sldMkLst>
          <pc:docMk/>
          <pc:sldMk cId="3172806417" sldId="266"/>
        </pc:sldMkLst>
        <pc:spChg chg="del">
          <ac:chgData name="Venkadesan S" userId="83a4cdcb4e17f3a6" providerId="LiveId" clId="{BCB17D30-42F2-4B7F-BF34-49ABF34A8003}" dt="2025-08-09T07:22:02.280" v="366" actId="478"/>
          <ac:spMkLst>
            <pc:docMk/>
            <pc:sldMk cId="3172806417" sldId="266"/>
            <ac:spMk id="2" creationId="{CDC91577-BCEE-3887-E20A-5C0092723DB3}"/>
          </ac:spMkLst>
        </pc:spChg>
        <pc:spChg chg="del">
          <ac:chgData name="Venkadesan S" userId="83a4cdcb4e17f3a6" providerId="LiveId" clId="{BCB17D30-42F2-4B7F-BF34-49ABF34A8003}" dt="2025-08-09T07:22:01.176" v="365" actId="478"/>
          <ac:spMkLst>
            <pc:docMk/>
            <pc:sldMk cId="3172806417" sldId="266"/>
            <ac:spMk id="3" creationId="{1F81209F-16B9-9D51-6DFC-1AEFBF6C2B8B}"/>
          </ac:spMkLst>
        </pc:spChg>
        <pc:picChg chg="add del mod">
          <ac:chgData name="Venkadesan S" userId="83a4cdcb4e17f3a6" providerId="LiveId" clId="{BCB17D30-42F2-4B7F-BF34-49ABF34A8003}" dt="2025-08-09T07:26:52.057" v="390" actId="478"/>
          <ac:picMkLst>
            <pc:docMk/>
            <pc:sldMk cId="3172806417" sldId="266"/>
            <ac:picMk id="5" creationId="{6391A9D4-4C79-6FEB-137E-BDEC875C940A}"/>
          </ac:picMkLst>
        </pc:picChg>
        <pc:picChg chg="add mod">
          <ac:chgData name="Venkadesan S" userId="83a4cdcb4e17f3a6" providerId="LiveId" clId="{BCB17D30-42F2-4B7F-BF34-49ABF34A8003}" dt="2025-08-09T07:27:08.620" v="394" actId="1076"/>
          <ac:picMkLst>
            <pc:docMk/>
            <pc:sldMk cId="3172806417" sldId="266"/>
            <ac:picMk id="7" creationId="{D53DB0FD-ACAE-53DF-A240-630D575A8EC9}"/>
          </ac:picMkLst>
        </pc:picChg>
      </pc:sldChg>
      <pc:sldChg chg="addSp delSp modSp new mod">
        <pc:chgData name="Venkadesan S" userId="83a4cdcb4e17f3a6" providerId="LiveId" clId="{BCB17D30-42F2-4B7F-BF34-49ABF34A8003}" dt="2025-08-09T07:27:47.236" v="398" actId="14100"/>
        <pc:sldMkLst>
          <pc:docMk/>
          <pc:sldMk cId="442919814" sldId="267"/>
        </pc:sldMkLst>
        <pc:spChg chg="del">
          <ac:chgData name="Venkadesan S" userId="83a4cdcb4e17f3a6" providerId="LiveId" clId="{BCB17D30-42F2-4B7F-BF34-49ABF34A8003}" dt="2025-08-09T07:22:37.482" v="371" actId="478"/>
          <ac:spMkLst>
            <pc:docMk/>
            <pc:sldMk cId="442919814" sldId="267"/>
            <ac:spMk id="2" creationId="{B1041572-12DF-CE65-A491-43596365AB53}"/>
          </ac:spMkLst>
        </pc:spChg>
        <pc:spChg chg="del">
          <ac:chgData name="Venkadesan S" userId="83a4cdcb4e17f3a6" providerId="LiveId" clId="{BCB17D30-42F2-4B7F-BF34-49ABF34A8003}" dt="2025-08-09T07:22:35.352" v="370" actId="478"/>
          <ac:spMkLst>
            <pc:docMk/>
            <pc:sldMk cId="442919814" sldId="267"/>
            <ac:spMk id="3" creationId="{6F12A1F8-8DCC-36A1-7AB9-F563D4F114F6}"/>
          </ac:spMkLst>
        </pc:spChg>
        <pc:picChg chg="add mod">
          <ac:chgData name="Venkadesan S" userId="83a4cdcb4e17f3a6" providerId="LiveId" clId="{BCB17D30-42F2-4B7F-BF34-49ABF34A8003}" dt="2025-08-09T07:27:47.236" v="398" actId="14100"/>
          <ac:picMkLst>
            <pc:docMk/>
            <pc:sldMk cId="442919814" sldId="267"/>
            <ac:picMk id="5" creationId="{89A158DF-DAD6-F647-ACCF-E368F4B05A76}"/>
          </ac:picMkLst>
        </pc:picChg>
      </pc:sldChg>
      <pc:sldChg chg="addSp delSp modSp new mod">
        <pc:chgData name="Venkadesan S" userId="83a4cdcb4e17f3a6" providerId="LiveId" clId="{BCB17D30-42F2-4B7F-BF34-49ABF34A8003}" dt="2025-08-09T07:28:32.809" v="406" actId="14100"/>
        <pc:sldMkLst>
          <pc:docMk/>
          <pc:sldMk cId="512348062" sldId="268"/>
        </pc:sldMkLst>
        <pc:spChg chg="del">
          <ac:chgData name="Venkadesan S" userId="83a4cdcb4e17f3a6" providerId="LiveId" clId="{BCB17D30-42F2-4B7F-BF34-49ABF34A8003}" dt="2025-08-09T07:28:18.954" v="401" actId="478"/>
          <ac:spMkLst>
            <pc:docMk/>
            <pc:sldMk cId="512348062" sldId="268"/>
            <ac:spMk id="2" creationId="{3038B655-6DF9-E2C7-2CBD-801A9F26BACC}"/>
          </ac:spMkLst>
        </pc:spChg>
        <pc:spChg chg="del">
          <ac:chgData name="Venkadesan S" userId="83a4cdcb4e17f3a6" providerId="LiveId" clId="{BCB17D30-42F2-4B7F-BF34-49ABF34A8003}" dt="2025-08-09T07:28:15.428" v="400" actId="478"/>
          <ac:spMkLst>
            <pc:docMk/>
            <pc:sldMk cId="512348062" sldId="268"/>
            <ac:spMk id="3" creationId="{32E9408C-2AF2-C923-51DB-3720E319DFC3}"/>
          </ac:spMkLst>
        </pc:spChg>
        <pc:picChg chg="add mod">
          <ac:chgData name="Venkadesan S" userId="83a4cdcb4e17f3a6" providerId="LiveId" clId="{BCB17D30-42F2-4B7F-BF34-49ABF34A8003}" dt="2025-08-09T07:28:32.809" v="406" actId="14100"/>
          <ac:picMkLst>
            <pc:docMk/>
            <pc:sldMk cId="512348062" sldId="268"/>
            <ac:picMk id="5" creationId="{46EA1F66-F622-6182-C99C-1BF69A815675}"/>
          </ac:picMkLst>
        </pc:picChg>
      </pc:sldChg>
      <pc:sldChg chg="delSp new del mod">
        <pc:chgData name="Venkadesan S" userId="83a4cdcb4e17f3a6" providerId="LiveId" clId="{BCB17D30-42F2-4B7F-BF34-49ABF34A8003}" dt="2025-08-09T07:25:51.744" v="384" actId="47"/>
        <pc:sldMkLst>
          <pc:docMk/>
          <pc:sldMk cId="2703183060" sldId="268"/>
        </pc:sldMkLst>
        <pc:spChg chg="del">
          <ac:chgData name="Venkadesan S" userId="83a4cdcb4e17f3a6" providerId="LiveId" clId="{BCB17D30-42F2-4B7F-BF34-49ABF34A8003}" dt="2025-08-09T07:24:51.422" v="376" actId="478"/>
          <ac:spMkLst>
            <pc:docMk/>
            <pc:sldMk cId="2703183060" sldId="268"/>
            <ac:spMk id="2" creationId="{023E2D5A-0F47-FA5C-3207-2F7C9BDFA3F9}"/>
          </ac:spMkLst>
        </pc:spChg>
        <pc:spChg chg="del">
          <ac:chgData name="Venkadesan S" userId="83a4cdcb4e17f3a6" providerId="LiveId" clId="{BCB17D30-42F2-4B7F-BF34-49ABF34A8003}" dt="2025-08-09T07:24:52.562" v="377" actId="478"/>
          <ac:spMkLst>
            <pc:docMk/>
            <pc:sldMk cId="2703183060" sldId="268"/>
            <ac:spMk id="3" creationId="{DF4A20F0-7C85-1E47-0A34-46BE9F1752B2}"/>
          </ac:spMkLst>
        </pc:spChg>
      </pc:sldChg>
      <pc:sldChg chg="addSp delSp modSp new mod">
        <pc:chgData name="Venkadesan S" userId="83a4cdcb4e17f3a6" providerId="LiveId" clId="{BCB17D30-42F2-4B7F-BF34-49ABF34A8003}" dt="2025-08-09T07:30:34.080" v="413" actId="1076"/>
        <pc:sldMkLst>
          <pc:docMk/>
          <pc:sldMk cId="2025174017" sldId="269"/>
        </pc:sldMkLst>
        <pc:spChg chg="del">
          <ac:chgData name="Venkadesan S" userId="83a4cdcb4e17f3a6" providerId="LiveId" clId="{BCB17D30-42F2-4B7F-BF34-49ABF34A8003}" dt="2025-08-09T07:29:37.688" v="408" actId="478"/>
          <ac:spMkLst>
            <pc:docMk/>
            <pc:sldMk cId="2025174017" sldId="269"/>
            <ac:spMk id="2" creationId="{363353F1-B3E3-4F25-313C-7224281483A7}"/>
          </ac:spMkLst>
        </pc:spChg>
        <pc:spChg chg="del">
          <ac:chgData name="Venkadesan S" userId="83a4cdcb4e17f3a6" providerId="LiveId" clId="{BCB17D30-42F2-4B7F-BF34-49ABF34A8003}" dt="2025-08-09T07:29:40.391" v="409" actId="478"/>
          <ac:spMkLst>
            <pc:docMk/>
            <pc:sldMk cId="2025174017" sldId="269"/>
            <ac:spMk id="3" creationId="{579F15D6-7F0A-78FF-5E16-FD8A8C024B68}"/>
          </ac:spMkLst>
        </pc:spChg>
        <pc:picChg chg="add mod">
          <ac:chgData name="Venkadesan S" userId="83a4cdcb4e17f3a6" providerId="LiveId" clId="{BCB17D30-42F2-4B7F-BF34-49ABF34A8003}" dt="2025-08-09T07:29:46.044" v="411" actId="1076"/>
          <ac:picMkLst>
            <pc:docMk/>
            <pc:sldMk cId="2025174017" sldId="269"/>
            <ac:picMk id="5" creationId="{12199CFB-7E27-560E-0A0C-31411EE33A7F}"/>
          </ac:picMkLst>
        </pc:picChg>
        <pc:picChg chg="add mod">
          <ac:chgData name="Venkadesan S" userId="83a4cdcb4e17f3a6" providerId="LiveId" clId="{BCB17D30-42F2-4B7F-BF34-49ABF34A8003}" dt="2025-08-09T07:30:34.080" v="413" actId="1076"/>
          <ac:picMkLst>
            <pc:docMk/>
            <pc:sldMk cId="2025174017" sldId="269"/>
            <ac:picMk id="7" creationId="{2525EC24-ADA3-1BCB-E348-BCC471404814}"/>
          </ac:picMkLst>
        </pc:picChg>
      </pc:sldChg>
      <pc:sldChg chg="addSp delSp modSp new mod">
        <pc:chgData name="Venkadesan S" userId="83a4cdcb4e17f3a6" providerId="LiveId" clId="{BCB17D30-42F2-4B7F-BF34-49ABF34A8003}" dt="2025-08-09T07:32:06.026" v="437" actId="1076"/>
        <pc:sldMkLst>
          <pc:docMk/>
          <pc:sldMk cId="2214846542" sldId="270"/>
        </pc:sldMkLst>
        <pc:spChg chg="del">
          <ac:chgData name="Venkadesan S" userId="83a4cdcb4e17f3a6" providerId="LiveId" clId="{BCB17D30-42F2-4B7F-BF34-49ABF34A8003}" dt="2025-08-09T07:31:03.695" v="415" actId="478"/>
          <ac:spMkLst>
            <pc:docMk/>
            <pc:sldMk cId="2214846542" sldId="270"/>
            <ac:spMk id="2" creationId="{A2FB6A4C-6DB7-8175-E926-34CFD91C7996}"/>
          </ac:spMkLst>
        </pc:spChg>
        <pc:spChg chg="del">
          <ac:chgData name="Venkadesan S" userId="83a4cdcb4e17f3a6" providerId="LiveId" clId="{BCB17D30-42F2-4B7F-BF34-49ABF34A8003}" dt="2025-08-09T07:31:05.169" v="416" actId="478"/>
          <ac:spMkLst>
            <pc:docMk/>
            <pc:sldMk cId="2214846542" sldId="270"/>
            <ac:spMk id="3" creationId="{A32A6254-2F46-BE68-5FF6-639EA406D1C1}"/>
          </ac:spMkLst>
        </pc:spChg>
        <pc:spChg chg="add mod">
          <ac:chgData name="Venkadesan S" userId="83a4cdcb4e17f3a6" providerId="LiveId" clId="{BCB17D30-42F2-4B7F-BF34-49ABF34A8003}" dt="2025-08-09T07:31:18.707" v="433" actId="255"/>
          <ac:spMkLst>
            <pc:docMk/>
            <pc:sldMk cId="2214846542" sldId="270"/>
            <ac:spMk id="4" creationId="{AA5571B8-C291-41E8-E867-3E76897ECF3C}"/>
          </ac:spMkLst>
        </pc:spChg>
        <pc:picChg chg="add mod">
          <ac:chgData name="Venkadesan S" userId="83a4cdcb4e17f3a6" providerId="LiveId" clId="{BCB17D30-42F2-4B7F-BF34-49ABF34A8003}" dt="2025-08-09T07:31:42.058" v="435" actId="1076"/>
          <ac:picMkLst>
            <pc:docMk/>
            <pc:sldMk cId="2214846542" sldId="270"/>
            <ac:picMk id="6" creationId="{33249542-E892-D2C4-8485-63110EE6DB74}"/>
          </ac:picMkLst>
        </pc:picChg>
        <pc:picChg chg="add mod">
          <ac:chgData name="Venkadesan S" userId="83a4cdcb4e17f3a6" providerId="LiveId" clId="{BCB17D30-42F2-4B7F-BF34-49ABF34A8003}" dt="2025-08-09T07:32:06.026" v="437" actId="1076"/>
          <ac:picMkLst>
            <pc:docMk/>
            <pc:sldMk cId="2214846542" sldId="270"/>
            <ac:picMk id="8" creationId="{C3283491-248F-7DEC-7335-57D31C7C10F4}"/>
          </ac:picMkLst>
        </pc:picChg>
      </pc:sldChg>
      <pc:sldChg chg="addSp delSp modSp new mod">
        <pc:chgData name="Venkadesan S" userId="83a4cdcb4e17f3a6" providerId="LiveId" clId="{BCB17D30-42F2-4B7F-BF34-49ABF34A8003}" dt="2025-08-09T07:33:08.938" v="464" actId="14100"/>
        <pc:sldMkLst>
          <pc:docMk/>
          <pc:sldMk cId="988118747" sldId="271"/>
        </pc:sldMkLst>
        <pc:spChg chg="del">
          <ac:chgData name="Venkadesan S" userId="83a4cdcb4e17f3a6" providerId="LiveId" clId="{BCB17D30-42F2-4B7F-BF34-49ABF34A8003}" dt="2025-08-09T07:32:21.478" v="439" actId="478"/>
          <ac:spMkLst>
            <pc:docMk/>
            <pc:sldMk cId="988118747" sldId="271"/>
            <ac:spMk id="2" creationId="{0AB9C078-122B-030C-D00C-B736BEE68A39}"/>
          </ac:spMkLst>
        </pc:spChg>
        <pc:spChg chg="del">
          <ac:chgData name="Venkadesan S" userId="83a4cdcb4e17f3a6" providerId="LiveId" clId="{BCB17D30-42F2-4B7F-BF34-49ABF34A8003}" dt="2025-08-09T07:32:23.255" v="440" actId="478"/>
          <ac:spMkLst>
            <pc:docMk/>
            <pc:sldMk cId="988118747" sldId="271"/>
            <ac:spMk id="3" creationId="{30EDC329-D268-DC30-FF53-38FB32EC19A1}"/>
          </ac:spMkLst>
        </pc:spChg>
        <pc:spChg chg="add mod">
          <ac:chgData name="Venkadesan S" userId="83a4cdcb4e17f3a6" providerId="LiveId" clId="{BCB17D30-42F2-4B7F-BF34-49ABF34A8003}" dt="2025-08-09T07:32:39.111" v="461" actId="255"/>
          <ac:spMkLst>
            <pc:docMk/>
            <pc:sldMk cId="988118747" sldId="271"/>
            <ac:spMk id="4" creationId="{4655EF2B-04BA-F303-0F82-5277BBFCEB64}"/>
          </ac:spMkLst>
        </pc:spChg>
        <pc:picChg chg="add mod">
          <ac:chgData name="Venkadesan S" userId="83a4cdcb4e17f3a6" providerId="LiveId" clId="{BCB17D30-42F2-4B7F-BF34-49ABF34A8003}" dt="2025-08-09T07:33:08.938" v="464" actId="14100"/>
          <ac:picMkLst>
            <pc:docMk/>
            <pc:sldMk cId="988118747" sldId="271"/>
            <ac:picMk id="6" creationId="{664CD4DD-13A6-30F3-E4E6-FE3D26D0E0E0}"/>
          </ac:picMkLst>
        </pc:picChg>
      </pc:sldChg>
      <pc:sldChg chg="addSp delSp modSp new mod">
        <pc:chgData name="Venkadesan S" userId="83a4cdcb4e17f3a6" providerId="LiveId" clId="{BCB17D30-42F2-4B7F-BF34-49ABF34A8003}" dt="2025-08-09T07:33:44.687" v="470" actId="14100"/>
        <pc:sldMkLst>
          <pc:docMk/>
          <pc:sldMk cId="1431472945" sldId="272"/>
        </pc:sldMkLst>
        <pc:spChg chg="del">
          <ac:chgData name="Venkadesan S" userId="83a4cdcb4e17f3a6" providerId="LiveId" clId="{BCB17D30-42F2-4B7F-BF34-49ABF34A8003}" dt="2025-08-09T07:33:33.838" v="466" actId="478"/>
          <ac:spMkLst>
            <pc:docMk/>
            <pc:sldMk cId="1431472945" sldId="272"/>
            <ac:spMk id="2" creationId="{5766B012-7964-7818-2A90-E0DDD7D0C8EC}"/>
          </ac:spMkLst>
        </pc:spChg>
        <pc:spChg chg="del">
          <ac:chgData name="Venkadesan S" userId="83a4cdcb4e17f3a6" providerId="LiveId" clId="{BCB17D30-42F2-4B7F-BF34-49ABF34A8003}" dt="2025-08-09T07:33:36.858" v="467" actId="478"/>
          <ac:spMkLst>
            <pc:docMk/>
            <pc:sldMk cId="1431472945" sldId="272"/>
            <ac:spMk id="3" creationId="{C3A32C8A-4406-8328-1DDD-3B438C60592E}"/>
          </ac:spMkLst>
        </pc:spChg>
        <pc:picChg chg="add mod">
          <ac:chgData name="Venkadesan S" userId="83a4cdcb4e17f3a6" providerId="LiveId" clId="{BCB17D30-42F2-4B7F-BF34-49ABF34A8003}" dt="2025-08-09T07:33:44.687" v="470" actId="14100"/>
          <ac:picMkLst>
            <pc:docMk/>
            <pc:sldMk cId="1431472945" sldId="272"/>
            <ac:picMk id="5" creationId="{858856EB-BB58-5DE2-725C-741224C8214A}"/>
          </ac:picMkLst>
        </pc:picChg>
      </pc:sldChg>
      <pc:sldChg chg="addSp delSp modSp new mod">
        <pc:chgData name="Venkadesan S" userId="83a4cdcb4e17f3a6" providerId="LiveId" clId="{BCB17D30-42F2-4B7F-BF34-49ABF34A8003}" dt="2025-08-09T07:36:35.452" v="480" actId="1076"/>
        <pc:sldMkLst>
          <pc:docMk/>
          <pc:sldMk cId="2800310505" sldId="273"/>
        </pc:sldMkLst>
        <pc:spChg chg="del">
          <ac:chgData name="Venkadesan S" userId="83a4cdcb4e17f3a6" providerId="LiveId" clId="{BCB17D30-42F2-4B7F-BF34-49ABF34A8003}" dt="2025-08-09T07:34:21.772" v="472" actId="478"/>
          <ac:spMkLst>
            <pc:docMk/>
            <pc:sldMk cId="2800310505" sldId="273"/>
            <ac:spMk id="2" creationId="{DAEF1F91-0A3F-BFB0-2FDE-7171B5FE3434}"/>
          </ac:spMkLst>
        </pc:spChg>
        <pc:spChg chg="del">
          <ac:chgData name="Venkadesan S" userId="83a4cdcb4e17f3a6" providerId="LiveId" clId="{BCB17D30-42F2-4B7F-BF34-49ABF34A8003}" dt="2025-08-09T07:34:23.110" v="473" actId="478"/>
          <ac:spMkLst>
            <pc:docMk/>
            <pc:sldMk cId="2800310505" sldId="273"/>
            <ac:spMk id="3" creationId="{E9CB0AD5-3651-9AF2-143C-236F8E4C990E}"/>
          </ac:spMkLst>
        </pc:spChg>
        <pc:picChg chg="add mod">
          <ac:chgData name="Venkadesan S" userId="83a4cdcb4e17f3a6" providerId="LiveId" clId="{BCB17D30-42F2-4B7F-BF34-49ABF34A8003}" dt="2025-08-09T07:36:26.346" v="476" actId="14100"/>
          <ac:picMkLst>
            <pc:docMk/>
            <pc:sldMk cId="2800310505" sldId="273"/>
            <ac:picMk id="5" creationId="{0399B8C7-0568-5BB1-90CA-F9E8FF0DE57A}"/>
          </ac:picMkLst>
        </pc:picChg>
        <pc:picChg chg="add mod">
          <ac:chgData name="Venkadesan S" userId="83a4cdcb4e17f3a6" providerId="LiveId" clId="{BCB17D30-42F2-4B7F-BF34-49ABF34A8003}" dt="2025-08-09T07:36:35.452" v="480" actId="1076"/>
          <ac:picMkLst>
            <pc:docMk/>
            <pc:sldMk cId="2800310505" sldId="273"/>
            <ac:picMk id="7" creationId="{AE0DB1CF-56E8-7B62-6248-FA649153BD79}"/>
          </ac:picMkLst>
        </pc:picChg>
      </pc:sldChg>
      <pc:sldChg chg="addSp delSp modSp new mod">
        <pc:chgData name="Venkadesan S" userId="83a4cdcb4e17f3a6" providerId="LiveId" clId="{BCB17D30-42F2-4B7F-BF34-49ABF34A8003}" dt="2025-08-09T07:37:48.885" v="487" actId="1076"/>
        <pc:sldMkLst>
          <pc:docMk/>
          <pc:sldMk cId="3962543363" sldId="274"/>
        </pc:sldMkLst>
        <pc:spChg chg="del">
          <ac:chgData name="Venkadesan S" userId="83a4cdcb4e17f3a6" providerId="LiveId" clId="{BCB17D30-42F2-4B7F-BF34-49ABF34A8003}" dt="2025-08-09T07:37:09.466" v="482" actId="478"/>
          <ac:spMkLst>
            <pc:docMk/>
            <pc:sldMk cId="3962543363" sldId="274"/>
            <ac:spMk id="2" creationId="{94B59759-5C26-D01F-1585-A1197494052F}"/>
          </ac:spMkLst>
        </pc:spChg>
        <pc:spChg chg="del">
          <ac:chgData name="Venkadesan S" userId="83a4cdcb4e17f3a6" providerId="LiveId" clId="{BCB17D30-42F2-4B7F-BF34-49ABF34A8003}" dt="2025-08-09T07:37:11.533" v="483" actId="478"/>
          <ac:spMkLst>
            <pc:docMk/>
            <pc:sldMk cId="3962543363" sldId="274"/>
            <ac:spMk id="3" creationId="{4F3F424C-EB41-D891-0319-B184DFA93B34}"/>
          </ac:spMkLst>
        </pc:spChg>
        <pc:picChg chg="add mod">
          <ac:chgData name="Venkadesan S" userId="83a4cdcb4e17f3a6" providerId="LiveId" clId="{BCB17D30-42F2-4B7F-BF34-49ABF34A8003}" dt="2025-08-09T07:37:15.121" v="485" actId="1076"/>
          <ac:picMkLst>
            <pc:docMk/>
            <pc:sldMk cId="3962543363" sldId="274"/>
            <ac:picMk id="5" creationId="{CBF542E0-E2FC-97AD-3749-0EC1BF36CC91}"/>
          </ac:picMkLst>
        </pc:picChg>
        <pc:picChg chg="add mod">
          <ac:chgData name="Venkadesan S" userId="83a4cdcb4e17f3a6" providerId="LiveId" clId="{BCB17D30-42F2-4B7F-BF34-49ABF34A8003}" dt="2025-08-09T07:37:48.885" v="487" actId="1076"/>
          <ac:picMkLst>
            <pc:docMk/>
            <pc:sldMk cId="3962543363" sldId="274"/>
            <ac:picMk id="7" creationId="{1D9766AC-626A-94B2-C159-C9593D054B83}"/>
          </ac:picMkLst>
        </pc:picChg>
      </pc:sldChg>
      <pc:sldChg chg="addSp delSp modSp new mod">
        <pc:chgData name="Venkadesan S" userId="83a4cdcb4e17f3a6" providerId="LiveId" clId="{BCB17D30-42F2-4B7F-BF34-49ABF34A8003}" dt="2025-08-09T07:42:23.336" v="542" actId="1076"/>
        <pc:sldMkLst>
          <pc:docMk/>
          <pc:sldMk cId="271958292" sldId="275"/>
        </pc:sldMkLst>
        <pc:spChg chg="del">
          <ac:chgData name="Venkadesan S" userId="83a4cdcb4e17f3a6" providerId="LiveId" clId="{BCB17D30-42F2-4B7F-BF34-49ABF34A8003}" dt="2025-08-09T07:38:14.348" v="489" actId="478"/>
          <ac:spMkLst>
            <pc:docMk/>
            <pc:sldMk cId="271958292" sldId="275"/>
            <ac:spMk id="2" creationId="{E1A3ADAF-FA7D-0578-489C-BCE24FBDCD7F}"/>
          </ac:spMkLst>
        </pc:spChg>
        <pc:spChg chg="del">
          <ac:chgData name="Venkadesan S" userId="83a4cdcb4e17f3a6" providerId="LiveId" clId="{BCB17D30-42F2-4B7F-BF34-49ABF34A8003}" dt="2025-08-09T07:38:15.964" v="490" actId="478"/>
          <ac:spMkLst>
            <pc:docMk/>
            <pc:sldMk cId="271958292" sldId="275"/>
            <ac:spMk id="3" creationId="{16FC24D2-3CAA-EA76-2F49-6450493AC106}"/>
          </ac:spMkLst>
        </pc:spChg>
        <pc:spChg chg="add mod">
          <ac:chgData name="Venkadesan S" userId="83a4cdcb4e17f3a6" providerId="LiveId" clId="{BCB17D30-42F2-4B7F-BF34-49ABF34A8003}" dt="2025-08-09T07:38:29.492" v="513" actId="255"/>
          <ac:spMkLst>
            <pc:docMk/>
            <pc:sldMk cId="271958292" sldId="275"/>
            <ac:spMk id="4" creationId="{F23F1684-56AF-2C4D-616C-6560CDC5D9BE}"/>
          </ac:spMkLst>
        </pc:spChg>
        <pc:spChg chg="add mod">
          <ac:chgData name="Venkadesan S" userId="83a4cdcb4e17f3a6" providerId="LiveId" clId="{BCB17D30-42F2-4B7F-BF34-49ABF34A8003}" dt="2025-08-09T07:40:37.013" v="540" actId="1076"/>
          <ac:spMkLst>
            <pc:docMk/>
            <pc:sldMk cId="271958292" sldId="275"/>
            <ac:spMk id="9" creationId="{6FBE6ADE-182F-31AB-4D25-3754E907742B}"/>
          </ac:spMkLst>
        </pc:spChg>
        <pc:picChg chg="add del">
          <ac:chgData name="Venkadesan S" userId="83a4cdcb4e17f3a6" providerId="LiveId" clId="{BCB17D30-42F2-4B7F-BF34-49ABF34A8003}" dt="2025-08-09T07:39:58.631" v="515" actId="478"/>
          <ac:picMkLst>
            <pc:docMk/>
            <pc:sldMk cId="271958292" sldId="275"/>
            <ac:picMk id="6" creationId="{EEFBED71-F4F1-1221-9CA3-D03A2548FAC7}"/>
          </ac:picMkLst>
        </pc:picChg>
        <pc:picChg chg="add mod">
          <ac:chgData name="Venkadesan S" userId="83a4cdcb4e17f3a6" providerId="LiveId" clId="{BCB17D30-42F2-4B7F-BF34-49ABF34A8003}" dt="2025-08-09T07:40:05.735" v="518" actId="14100"/>
          <ac:picMkLst>
            <pc:docMk/>
            <pc:sldMk cId="271958292" sldId="275"/>
            <ac:picMk id="8" creationId="{ED9A3543-058C-9ED5-4D01-39AE866BE468}"/>
          </ac:picMkLst>
        </pc:picChg>
        <pc:picChg chg="add mod">
          <ac:chgData name="Venkadesan S" userId="83a4cdcb4e17f3a6" providerId="LiveId" clId="{BCB17D30-42F2-4B7F-BF34-49ABF34A8003}" dt="2025-08-09T07:42:23.336" v="542" actId="1076"/>
          <ac:picMkLst>
            <pc:docMk/>
            <pc:sldMk cId="271958292" sldId="275"/>
            <ac:picMk id="11" creationId="{A4A78EB1-4C74-EFE9-EA7F-913EEF2971AF}"/>
          </ac:picMkLst>
        </pc:picChg>
      </pc:sldChg>
      <pc:sldChg chg="addSp delSp modSp new mod">
        <pc:chgData name="Venkadesan S" userId="83a4cdcb4e17f3a6" providerId="LiveId" clId="{BCB17D30-42F2-4B7F-BF34-49ABF34A8003}" dt="2025-08-09T07:59:13.434" v="577" actId="1076"/>
        <pc:sldMkLst>
          <pc:docMk/>
          <pc:sldMk cId="3912665157" sldId="276"/>
        </pc:sldMkLst>
        <pc:spChg chg="del">
          <ac:chgData name="Venkadesan S" userId="83a4cdcb4e17f3a6" providerId="LiveId" clId="{BCB17D30-42F2-4B7F-BF34-49ABF34A8003}" dt="2025-08-09T07:44:15.500" v="544" actId="478"/>
          <ac:spMkLst>
            <pc:docMk/>
            <pc:sldMk cId="3912665157" sldId="276"/>
            <ac:spMk id="2" creationId="{25BC66F0-C9FC-8F6C-B96D-19D902EE245E}"/>
          </ac:spMkLst>
        </pc:spChg>
        <pc:spChg chg="del">
          <ac:chgData name="Venkadesan S" userId="83a4cdcb4e17f3a6" providerId="LiveId" clId="{BCB17D30-42F2-4B7F-BF34-49ABF34A8003}" dt="2025-08-09T07:44:16.742" v="545" actId="478"/>
          <ac:spMkLst>
            <pc:docMk/>
            <pc:sldMk cId="3912665157" sldId="276"/>
            <ac:spMk id="3" creationId="{925D08DE-E1AC-B70F-D48A-538CC2342BE0}"/>
          </ac:spMkLst>
        </pc:spChg>
        <pc:spChg chg="add mod">
          <ac:chgData name="Venkadesan S" userId="83a4cdcb4e17f3a6" providerId="LiveId" clId="{BCB17D30-42F2-4B7F-BF34-49ABF34A8003}" dt="2025-08-09T07:59:13.434" v="577" actId="1076"/>
          <ac:spMkLst>
            <pc:docMk/>
            <pc:sldMk cId="3912665157" sldId="276"/>
            <ac:spMk id="8" creationId="{BC28705F-2998-474F-695F-95BB3BF8CC62}"/>
          </ac:spMkLst>
        </pc:spChg>
        <pc:picChg chg="add del mod">
          <ac:chgData name="Venkadesan S" userId="83a4cdcb4e17f3a6" providerId="LiveId" clId="{BCB17D30-42F2-4B7F-BF34-49ABF34A8003}" dt="2025-08-09T07:50:27.117" v="553" actId="478"/>
          <ac:picMkLst>
            <pc:docMk/>
            <pc:sldMk cId="3912665157" sldId="276"/>
            <ac:picMk id="5" creationId="{960344B0-337B-39D5-E4A1-C5B64F0B6BD8}"/>
          </ac:picMkLst>
        </pc:picChg>
        <pc:picChg chg="add mod">
          <ac:chgData name="Venkadesan S" userId="83a4cdcb4e17f3a6" providerId="LiveId" clId="{BCB17D30-42F2-4B7F-BF34-49ABF34A8003}" dt="2025-08-09T07:58:34.241" v="555" actId="14100"/>
          <ac:picMkLst>
            <pc:docMk/>
            <pc:sldMk cId="3912665157" sldId="276"/>
            <ac:picMk id="7" creationId="{A4832073-91D5-B7CD-02D2-549128431AD1}"/>
          </ac:picMkLst>
        </pc:picChg>
      </pc:sldChg>
      <pc:sldChg chg="new del">
        <pc:chgData name="Venkadesan S" userId="83a4cdcb4e17f3a6" providerId="LiveId" clId="{BCB17D30-42F2-4B7F-BF34-49ABF34A8003}" dt="2025-08-09T07:48:50.811" v="547" actId="47"/>
        <pc:sldMkLst>
          <pc:docMk/>
          <pc:sldMk cId="2457930251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1423-6BB0-467D-93DE-C27A5F179AB5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8E19-5A8E-46F4-BA25-EAE2EB46D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51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1423-6BB0-467D-93DE-C27A5F179AB5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8E19-5A8E-46F4-BA25-EAE2EB46D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226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1423-6BB0-467D-93DE-C27A5F179AB5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8E19-5A8E-46F4-BA25-EAE2EB46D867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6778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1423-6BB0-467D-93DE-C27A5F179AB5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8E19-5A8E-46F4-BA25-EAE2EB46D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836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1423-6BB0-467D-93DE-C27A5F179AB5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8E19-5A8E-46F4-BA25-EAE2EB46D86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0871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1423-6BB0-467D-93DE-C27A5F179AB5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8E19-5A8E-46F4-BA25-EAE2EB46D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039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1423-6BB0-467D-93DE-C27A5F179AB5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8E19-5A8E-46F4-BA25-EAE2EB46D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276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1423-6BB0-467D-93DE-C27A5F179AB5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8E19-5A8E-46F4-BA25-EAE2EB46D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78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1423-6BB0-467D-93DE-C27A5F179AB5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8E19-5A8E-46F4-BA25-EAE2EB46D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07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1423-6BB0-467D-93DE-C27A5F179AB5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8E19-5A8E-46F4-BA25-EAE2EB46D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935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1423-6BB0-467D-93DE-C27A5F179AB5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8E19-5A8E-46F4-BA25-EAE2EB46D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36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1423-6BB0-467D-93DE-C27A5F179AB5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8E19-5A8E-46F4-BA25-EAE2EB46D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931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1423-6BB0-467D-93DE-C27A5F179AB5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8E19-5A8E-46F4-BA25-EAE2EB46D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82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1423-6BB0-467D-93DE-C27A5F179AB5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8E19-5A8E-46F4-BA25-EAE2EB46D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731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1423-6BB0-467D-93DE-C27A5F179AB5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8E19-5A8E-46F4-BA25-EAE2EB46D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932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1423-6BB0-467D-93DE-C27A5F179AB5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8E19-5A8E-46F4-BA25-EAE2EB46D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00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91423-6BB0-467D-93DE-C27A5F179AB5}" type="datetimeFigureOut">
              <a:rPr lang="en-IN" smtClean="0"/>
              <a:t>09-08-2025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448E19-5A8E-46F4-BA25-EAE2EB46D8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24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  <p:sldLayoutId id="2147483908" r:id="rId13"/>
    <p:sldLayoutId id="2147483909" r:id="rId14"/>
    <p:sldLayoutId id="2147483910" r:id="rId15"/>
    <p:sldLayoutId id="21474839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FDFECB-8E37-A122-D54C-9EEE31162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01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90A03B-BE8B-6AC3-CB7D-0A1B7EED2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65" y="749858"/>
            <a:ext cx="7761912" cy="521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47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3DB0FD-ACAE-53DF-A240-630D575A8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34" y="808657"/>
            <a:ext cx="7639369" cy="524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06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A158DF-DAD6-F647-ACCF-E368F4B05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05" y="845574"/>
            <a:ext cx="8639186" cy="505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19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EA1F66-F622-6182-C99C-1BF69A815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23" y="1052052"/>
            <a:ext cx="9117574" cy="394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8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199CFB-7E27-560E-0A0C-31411EE33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03" y="901071"/>
            <a:ext cx="4701947" cy="4092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25EC24-ADA3-1BCB-E348-BCC471404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632" y="901071"/>
            <a:ext cx="5349704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74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5571B8-C291-41E8-E867-3E76897ECF3C}"/>
              </a:ext>
            </a:extLst>
          </p:cNvPr>
          <p:cNvSpPr txBox="1"/>
          <p:nvPr/>
        </p:nvSpPr>
        <p:spPr>
          <a:xfrm>
            <a:off x="875071" y="776748"/>
            <a:ext cx="1744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u="sng" dirty="0"/>
              <a:t>Data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49542-E892-D2C4-8485-63110EE6D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1" y="1348559"/>
            <a:ext cx="5730737" cy="4160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83491-248F-7DEC-7335-57D31C7C1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866" y="1348559"/>
            <a:ext cx="5372566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46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55EF2B-04BA-F303-0F82-5277BBFCEB64}"/>
              </a:ext>
            </a:extLst>
          </p:cNvPr>
          <p:cNvSpPr txBox="1"/>
          <p:nvPr/>
        </p:nvSpPr>
        <p:spPr>
          <a:xfrm>
            <a:off x="1179871" y="511277"/>
            <a:ext cx="229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u="sng" dirty="0"/>
              <a:t>Feature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4CD4DD-13A6-30F3-E4E6-FE3D26D0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534" y="1035123"/>
            <a:ext cx="6003698" cy="56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18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856EB-BB58-5DE2-725C-741224C82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66" y="584548"/>
            <a:ext cx="7161479" cy="583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72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99B8C7-0568-5BB1-90CA-F9E8FF0DE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82" y="414469"/>
            <a:ext cx="6808557" cy="4240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DB1CF-56E8-7B62-6248-FA649153B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49" y="4680552"/>
            <a:ext cx="2650072" cy="21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10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F542E0-E2FC-97AD-3749-0EC1BF36C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73" y="428085"/>
            <a:ext cx="7209145" cy="5372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9766AC-626A-94B2-C159-C9593D05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73" y="5898336"/>
            <a:ext cx="5014395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43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2F656E8-D213-139E-6839-9EDA87CEB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28" y="925613"/>
            <a:ext cx="9312447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22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3F1684-56AF-2C4D-616C-6560CDC5D9BE}"/>
              </a:ext>
            </a:extLst>
          </p:cNvPr>
          <p:cNvSpPr txBox="1"/>
          <p:nvPr/>
        </p:nvSpPr>
        <p:spPr>
          <a:xfrm>
            <a:off x="934065" y="786581"/>
            <a:ext cx="2613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u="sng" dirty="0"/>
              <a:t>Save the best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9A3543-058C-9ED5-4D01-39AE866BE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50" y="1599295"/>
            <a:ext cx="4174752" cy="1419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BE6ADE-182F-31AB-4D25-3754E907742B}"/>
              </a:ext>
            </a:extLst>
          </p:cNvPr>
          <p:cNvSpPr txBox="1"/>
          <p:nvPr/>
        </p:nvSpPr>
        <p:spPr>
          <a:xfrm>
            <a:off x="934065" y="3639443"/>
            <a:ext cx="2398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u="sng" dirty="0"/>
              <a:t>Deployment Phase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A78EB1-4C74-EFE9-EA7F-913EEF29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39" y="4214623"/>
            <a:ext cx="4191363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8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832073-91D5-B7CD-02D2-549128431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7265424" cy="5812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8705F-2998-474F-695F-95BB3BF8CC62}"/>
              </a:ext>
            </a:extLst>
          </p:cNvPr>
          <p:cNvSpPr txBox="1"/>
          <p:nvPr/>
        </p:nvSpPr>
        <p:spPr>
          <a:xfrm>
            <a:off x="3116826" y="6056671"/>
            <a:ext cx="498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			Follow me on </a:t>
            </a:r>
            <a:br>
              <a:rPr lang="en-IN" dirty="0"/>
            </a:br>
            <a:r>
              <a:rPr lang="en-IN" dirty="0"/>
              <a:t>www.linkedin.com/in/venkadesh-s-56400b32a</a:t>
            </a:r>
          </a:p>
        </p:txBody>
      </p:sp>
    </p:spTree>
    <p:extLst>
      <p:ext uri="{BB962C8B-B14F-4D97-AF65-F5344CB8AC3E}">
        <p14:creationId xmlns:p14="http://schemas.microsoft.com/office/powerpoint/2010/main" val="3912665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00AED1-BE33-EE4B-3712-C384BD9275DB}"/>
              </a:ext>
            </a:extLst>
          </p:cNvPr>
          <p:cNvSpPr txBox="1"/>
          <p:nvPr/>
        </p:nvSpPr>
        <p:spPr>
          <a:xfrm>
            <a:off x="1425678" y="4640826"/>
            <a:ext cx="7816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 a machine learning model to accurately predict diabetes range and prevent abnormal circumstances for pregnant women.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5E36B4-C94C-EC99-BF48-51F851AFC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780" y="68826"/>
            <a:ext cx="6858000" cy="446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589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61D37D-B2AF-48E6-5C06-65538CAAF1C0}"/>
              </a:ext>
            </a:extLst>
          </p:cNvPr>
          <p:cNvSpPr txBox="1"/>
          <p:nvPr/>
        </p:nvSpPr>
        <p:spPr>
          <a:xfrm>
            <a:off x="845574" y="806245"/>
            <a:ext cx="958422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Tools and Methods</a:t>
            </a:r>
          </a:p>
          <a:p>
            <a:endParaRPr lang="en-IN" b="1" u="sng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Python, Pandas, Scikit-Learn, Matplotlib, Seaborn</a:t>
            </a:r>
          </a:p>
          <a:p>
            <a:endParaRPr lang="en-IN" dirty="0"/>
          </a:p>
          <a:p>
            <a:r>
              <a:rPr lang="en-IN" b="1" u="sng" dirty="0"/>
              <a:t>Models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SVC, Decision Tree, Random Forest, Logistic Regression, KNN, Gaussian NB, Bernoulli NB</a:t>
            </a:r>
          </a:p>
          <a:p>
            <a:endParaRPr lang="en-IN" dirty="0"/>
          </a:p>
          <a:p>
            <a:r>
              <a:rPr lang="en-IN" b="1" u="sng" dirty="0"/>
              <a:t>Feature Selection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	</a:t>
            </a:r>
            <a:r>
              <a:rPr lang="en-IN" dirty="0" err="1"/>
              <a:t>SelectKBest</a:t>
            </a:r>
            <a:r>
              <a:rPr lang="en-IN" dirty="0"/>
              <a:t> (chi2)</a:t>
            </a:r>
          </a:p>
          <a:p>
            <a:endParaRPr lang="en-IN" dirty="0"/>
          </a:p>
          <a:p>
            <a:r>
              <a:rPr lang="en-IN" b="1" u="sng" dirty="0"/>
              <a:t>Evaluation</a:t>
            </a:r>
          </a:p>
          <a:p>
            <a:endParaRPr lang="en-IN" b="1" u="sng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Accuracy, Confusion Matrix, ROC-AUC</a:t>
            </a:r>
          </a:p>
          <a:p>
            <a:endParaRPr lang="en-IN" dirty="0"/>
          </a:p>
          <a:p>
            <a:r>
              <a:rPr lang="en-IN" b="1" u="sng" dirty="0"/>
              <a:t>Model Optimization</a:t>
            </a:r>
          </a:p>
          <a:p>
            <a:endParaRPr lang="en-IN" b="1" u="sng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GridSearchCV for hyperparameter tuning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175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6737FD-D9C6-D35A-D7CC-9F932E1A9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053459"/>
              </p:ext>
            </p:extLst>
          </p:nvPr>
        </p:nvGraphicFramePr>
        <p:xfrm>
          <a:off x="1048774" y="1573434"/>
          <a:ext cx="81280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087701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546724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245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873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897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200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978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48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Gaussian 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14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Bernoulli 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5022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4CF2D53-CB72-6F4B-C223-5FD87F944FDC}"/>
              </a:ext>
            </a:extLst>
          </p:cNvPr>
          <p:cNvSpPr txBox="1"/>
          <p:nvPr/>
        </p:nvSpPr>
        <p:spPr>
          <a:xfrm>
            <a:off x="1048773" y="825908"/>
            <a:ext cx="2716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2277042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F437C-06BC-CD4E-8F95-F7F15848C6FB}"/>
              </a:ext>
            </a:extLst>
          </p:cNvPr>
          <p:cNvSpPr txBox="1"/>
          <p:nvPr/>
        </p:nvSpPr>
        <p:spPr>
          <a:xfrm>
            <a:off x="1278193" y="1337187"/>
            <a:ext cx="80253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Best Model</a:t>
            </a:r>
          </a:p>
          <a:p>
            <a:endParaRPr lang="en-US" dirty="0"/>
          </a:p>
          <a:p>
            <a:r>
              <a:rPr lang="en-US" dirty="0"/>
              <a:t>Based on accuracy scores, all models are performed average. Among them, SVC with tuned parameters using GridSearchCV (Linear Kernel) emerged as the best performing model.</a:t>
            </a:r>
          </a:p>
          <a:p>
            <a:endParaRPr lang="en-US" dirty="0"/>
          </a:p>
          <a:p>
            <a:r>
              <a:rPr lang="en-US" b="1" u="sng" dirty="0"/>
              <a:t>Deployment Workflow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Model Trained and saved using pickle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User input standardized for predict the Diabetes range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Integrated with Django as a Web-Based Prediction application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9845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356DFB-6B0A-EB9A-EE5C-48189015E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774290"/>
            <a:ext cx="8545461" cy="569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46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602977-DB71-CE58-24B2-7506DEE711F6}"/>
              </a:ext>
            </a:extLst>
          </p:cNvPr>
          <p:cNvSpPr txBox="1"/>
          <p:nvPr/>
        </p:nvSpPr>
        <p:spPr>
          <a:xfrm>
            <a:off x="953729" y="698090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Data Preprocessing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77855F-C675-2E17-6F9F-F576EC886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06" y="1153461"/>
            <a:ext cx="5605260" cy="3870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AD941-375C-A7E6-B918-AEF7E6162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110323"/>
            <a:ext cx="2129655" cy="168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24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B047BC-5ADB-7177-4301-186B1F414B48}"/>
              </a:ext>
            </a:extLst>
          </p:cNvPr>
          <p:cNvSpPr txBox="1"/>
          <p:nvPr/>
        </p:nvSpPr>
        <p:spPr>
          <a:xfrm>
            <a:off x="875071" y="766916"/>
            <a:ext cx="282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Best Algorithm Selection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C3CB72-0483-301D-365A-7A5D7EE84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735" y="1136248"/>
            <a:ext cx="5945155" cy="4371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547BB7-3BD9-16A5-9D98-383A56243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80" y="5508039"/>
            <a:ext cx="3314881" cy="12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544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122</TotalTime>
  <Words>180</Words>
  <Application>Microsoft Office PowerPoint</Application>
  <PresentationFormat>Widescreen</PresentationFormat>
  <Paragraphs>55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Venkadesan S</dc:creator>
  <cp:lastModifiedBy>Venkadesan S</cp:lastModifiedBy>
  <cp:revision>1</cp:revision>
  <dcterms:created xsi:type="dcterms:W3CDTF">2025-08-09T06:03:52Z</dcterms:created>
  <dcterms:modified xsi:type="dcterms:W3CDTF">2025-08-09T08:05:57Z</dcterms:modified>
</cp:coreProperties>
</file>